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7EBC-6780-4790-850E-BDFC29868096}" type="datetimeFigureOut">
              <a:rPr lang="sv-SE" smtClean="0"/>
              <a:t>2012-05-07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8E6C-1A6C-4E06-B02F-78A76DA8F40D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4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ruta 4"/>
          <p:cNvSpPr txBox="1"/>
          <p:nvPr/>
        </p:nvSpPr>
        <p:spPr>
          <a:xfrm>
            <a:off x="357158" y="535782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Öppna först </a:t>
            </a:r>
            <a:r>
              <a:rPr lang="sv-SE" sz="1200" b="1" dirty="0" err="1" smtClean="0"/>
              <a:t>googlekartfilen</a:t>
            </a:r>
            <a:r>
              <a:rPr lang="sv-SE" sz="1200" b="1" dirty="0" smtClean="0"/>
              <a:t> du fått av </a:t>
            </a:r>
            <a:r>
              <a:rPr lang="sv-SE" sz="1200" b="1" dirty="0" err="1" smtClean="0"/>
              <a:t>byNet</a:t>
            </a:r>
            <a:r>
              <a:rPr lang="sv-SE" sz="1200" b="1" dirty="0" smtClean="0"/>
              <a:t> i </a:t>
            </a:r>
            <a:r>
              <a:rPr lang="sv-SE" sz="1200" b="1" dirty="0" err="1" smtClean="0"/>
              <a:t>googleearth</a:t>
            </a:r>
            <a:r>
              <a:rPr lang="sv-SE" sz="1200" b="1" dirty="0" smtClean="0"/>
              <a:t> genom att dubbelklicka på den. Notera att du måste ha installerat </a:t>
            </a:r>
            <a:r>
              <a:rPr lang="sv-SE" sz="1200" b="1" dirty="0" err="1" smtClean="0"/>
              <a:t>google</a:t>
            </a:r>
            <a:r>
              <a:rPr lang="sv-SE" sz="1200" b="1" dirty="0" smtClean="0"/>
              <a:t> </a:t>
            </a:r>
            <a:r>
              <a:rPr lang="sv-SE" sz="1200" b="1" dirty="0" err="1" smtClean="0"/>
              <a:t>earth</a:t>
            </a:r>
            <a:r>
              <a:rPr lang="sv-SE" sz="1200" b="1" dirty="0" smtClean="0"/>
              <a:t>. Detta görs genom www.google.se.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Markera raden tillfälliga platser till vänster så att den blir blåmarkerad.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Tryck  sedan på menyn ”Lägg till bana” fjärde menyn i menyraden till höger om SÖK funktionen.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Då kommer rutan upp som bilden visar, gå in på stil och färg. Ge den ett lämpligt namn med en nummerföljd, tex ”justering1”</a:t>
            </a:r>
            <a:endParaRPr lang="sv-SE" sz="1200" b="1" dirty="0"/>
          </a:p>
        </p:txBody>
      </p:sp>
      <p:cxnSp>
        <p:nvCxnSpPr>
          <p:cNvPr id="6" name="Rak pil 5"/>
          <p:cNvCxnSpPr/>
          <p:nvPr/>
        </p:nvCxnSpPr>
        <p:spPr>
          <a:xfrm rot="16200000" flipV="1">
            <a:off x="857224" y="1857364"/>
            <a:ext cx="928694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rot="16200000" flipV="1">
            <a:off x="2214546" y="785794"/>
            <a:ext cx="928694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4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ruta 4"/>
          <p:cNvSpPr txBox="1"/>
          <p:nvPr/>
        </p:nvSpPr>
        <p:spPr>
          <a:xfrm>
            <a:off x="357158" y="5357826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Klicka på fyrkanten med färg och välj färg som linjen skall ha.</a:t>
            </a:r>
            <a:endParaRPr lang="sv-SE" sz="1200" b="1" dirty="0"/>
          </a:p>
        </p:txBody>
      </p:sp>
      <p:cxnSp>
        <p:nvCxnSpPr>
          <p:cNvPr id="6" name="Rak pil 5"/>
          <p:cNvCxnSpPr/>
          <p:nvPr/>
        </p:nvCxnSpPr>
        <p:spPr>
          <a:xfrm rot="16200000" flipV="1">
            <a:off x="3893339" y="2178835"/>
            <a:ext cx="57150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84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ruta 4"/>
          <p:cNvSpPr txBox="1"/>
          <p:nvPr/>
        </p:nvSpPr>
        <p:spPr>
          <a:xfrm>
            <a:off x="357158" y="535782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Ändra ”Bredd” till 2,5 samma som bilden visar.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Rita sedan -utan att klicka OK- in den nya sträckningen, över den befintliga kartan från </a:t>
            </a:r>
            <a:r>
              <a:rPr lang="sv-SE" sz="1200" b="1" dirty="0" err="1" smtClean="0"/>
              <a:t>byNet</a:t>
            </a:r>
            <a:r>
              <a:rPr lang="sv-SE" sz="1200" b="1" dirty="0" smtClean="0"/>
              <a:t>.  </a:t>
            </a:r>
            <a:r>
              <a:rPr lang="sv-SE" sz="1200" b="1" dirty="0" smtClean="0"/>
              <a:t>se bild ovan. När den justeringen är färdig, klicka OK.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Om du håller in musknappen ritar du på fri hand, om du klickar får du raka streck mellan klicken.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Du kan lägga till hur många justeringar som helst och notera att alla sparas som ett eget lager i </a:t>
            </a:r>
            <a:r>
              <a:rPr lang="sv-SE" sz="1200" b="1" dirty="0"/>
              <a:t>f</a:t>
            </a:r>
            <a:r>
              <a:rPr lang="sv-SE" sz="1200" b="1" dirty="0" smtClean="0"/>
              <a:t>ältet till vänster. </a:t>
            </a:r>
          </a:p>
        </p:txBody>
      </p:sp>
      <p:cxnSp>
        <p:nvCxnSpPr>
          <p:cNvPr id="6" name="Rak pil 5"/>
          <p:cNvCxnSpPr/>
          <p:nvPr/>
        </p:nvCxnSpPr>
        <p:spPr>
          <a:xfrm rot="16200000" flipV="1">
            <a:off x="785786" y="2285992"/>
            <a:ext cx="928694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rot="16200000" flipV="1">
            <a:off x="1285852" y="2285992"/>
            <a:ext cx="928694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10800000" flipV="1">
            <a:off x="6143636" y="3214686"/>
            <a:ext cx="714380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84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ruta 4"/>
          <p:cNvSpPr txBox="1"/>
          <p:nvPr/>
        </p:nvSpPr>
        <p:spPr>
          <a:xfrm>
            <a:off x="357158" y="535782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b="1" dirty="0" smtClean="0"/>
              <a:t>Spara justeringar som är gjorda genom att markera ”Tillfälliga platser” igen så att den blir blåmarkerad . Gå sedan in på   ”Arkiv” – ”Spara plats som” och välj vart du vill spara filen som du sedan kan skicka till </a:t>
            </a:r>
            <a:r>
              <a:rPr lang="sv-SE" sz="1200" b="1" dirty="0" err="1" smtClean="0"/>
              <a:t>byNet</a:t>
            </a:r>
            <a:r>
              <a:rPr lang="sv-SE" sz="1200" b="1" dirty="0" smtClean="0"/>
              <a:t> för </a:t>
            </a:r>
            <a:r>
              <a:rPr lang="sv-SE" sz="1200" b="1" dirty="0" smtClean="0"/>
              <a:t>att föra in i projekteringen.</a:t>
            </a:r>
          </a:p>
        </p:txBody>
      </p:sp>
      <p:cxnSp>
        <p:nvCxnSpPr>
          <p:cNvPr id="7" name="Rak pil 6"/>
          <p:cNvCxnSpPr/>
          <p:nvPr/>
        </p:nvCxnSpPr>
        <p:spPr>
          <a:xfrm rot="16200000" flipV="1">
            <a:off x="642910" y="2643182"/>
            <a:ext cx="928694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16200000" flipV="1">
            <a:off x="428596" y="785794"/>
            <a:ext cx="857256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rot="5400000" flipH="1" flipV="1">
            <a:off x="1285852" y="785794"/>
            <a:ext cx="714380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241</Words>
  <Application>Microsoft Office PowerPoint</Application>
  <PresentationFormat>Bildspel på skärmen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Marcus</dc:creator>
  <cp:lastModifiedBy>Marcus Ternstedt</cp:lastModifiedBy>
  <cp:revision>6</cp:revision>
  <dcterms:created xsi:type="dcterms:W3CDTF">2012-02-03T16:39:30Z</dcterms:created>
  <dcterms:modified xsi:type="dcterms:W3CDTF">2012-05-07T11:23:08Z</dcterms:modified>
</cp:coreProperties>
</file>